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932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05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59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6081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447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926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5014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9059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634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420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238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6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231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078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059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26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747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32795-AF61-494A-9951-7B0E46AA8041}" type="datetimeFigureOut">
              <a:rPr lang="sk-SK" smtClean="0"/>
              <a:t>19. 4. 2015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76F02-FD8B-4FAA-BF44-7A7D1EEAAA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3493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885569" y="1216151"/>
            <a:ext cx="4496944" cy="922211"/>
          </a:xfrm>
        </p:spPr>
        <p:txBody>
          <a:bodyPr/>
          <a:lstStyle/>
          <a:p>
            <a:r>
              <a:rPr lang="sk-SK" dirty="0" smtClean="0"/>
              <a:t>Sieťová karta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579" y="2596895"/>
            <a:ext cx="6852055" cy="33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3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41833" y="960120"/>
            <a:ext cx="5934455" cy="2587752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Sieťová karta , LAN karta alebo sieťový adaptér alebo NIC (</a:t>
            </a:r>
            <a:r>
              <a:rPr lang="sk-SK" dirty="0" err="1"/>
              <a:t>ang</a:t>
            </a:r>
            <a:r>
              <a:rPr lang="sk-SK" dirty="0"/>
              <a:t>. </a:t>
            </a:r>
            <a:r>
              <a:rPr lang="sk-SK" dirty="0" err="1"/>
              <a:t>Network</a:t>
            </a:r>
            <a:r>
              <a:rPr lang="sk-SK" dirty="0"/>
              <a:t> Interface </a:t>
            </a:r>
            <a:r>
              <a:rPr lang="sk-SK" dirty="0" err="1"/>
              <a:t>Card</a:t>
            </a:r>
            <a:r>
              <a:rPr lang="sk-SK" dirty="0"/>
              <a:t>) je počítačový hardvér umožňujúci komunikáciu cez počítačovú sieť (prepojenie počítačov – Internet )</a:t>
            </a:r>
          </a:p>
          <a:p>
            <a:pPr algn="just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852" y="3075241"/>
            <a:ext cx="57150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1412" y="530353"/>
            <a:ext cx="10425748" cy="2587752"/>
          </a:xfrm>
        </p:spPr>
        <p:txBody>
          <a:bodyPr/>
          <a:lstStyle/>
          <a:p>
            <a:pPr algn="just"/>
            <a:r>
              <a:rPr lang="sk-SK" dirty="0"/>
              <a:t>Sieťová karta je rozširujúcou kartou počítača, ktorá sa zasúva do PCI zbernice počítača .</a:t>
            </a:r>
          </a:p>
          <a:p>
            <a:pPr algn="just"/>
            <a:r>
              <a:rPr lang="sk-SK" dirty="0"/>
              <a:t> V súčasnosti už býva súčasťou matičnej dosky ako integrovaný čip. </a:t>
            </a:r>
          </a:p>
          <a:p>
            <a:pPr algn="just"/>
            <a:r>
              <a:rPr lang="sk-SK" dirty="0"/>
              <a:t>Externé sieťové karty sa pripájajú do počítača pomocou USB.</a:t>
            </a:r>
          </a:p>
          <a:p>
            <a:pPr algn="just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80" y="2809684"/>
            <a:ext cx="4371975" cy="14763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870" y="4745736"/>
            <a:ext cx="2968593" cy="155257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347" y="3118105"/>
            <a:ext cx="4918429" cy="322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1031" y="746534"/>
            <a:ext cx="7938579" cy="1146274"/>
          </a:xfrm>
        </p:spPr>
        <p:txBody>
          <a:bodyPr/>
          <a:lstStyle/>
          <a:p>
            <a:r>
              <a:rPr lang="sk-SK" b="1" dirty="0"/>
              <a:t>Sieťová karta sa skladá z :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3230" y="1892808"/>
            <a:ext cx="10334179" cy="3898393"/>
          </a:xfrm>
        </p:spPr>
        <p:txBody>
          <a:bodyPr>
            <a:normAutofit/>
          </a:bodyPr>
          <a:lstStyle/>
          <a:p>
            <a:pPr algn="just"/>
            <a:r>
              <a:rPr lang="sk-SK" b="1" dirty="0" smtClean="0"/>
              <a:t>Špecializovaného </a:t>
            </a:r>
            <a:r>
              <a:rPr lang="sk-SK" b="1" dirty="0"/>
              <a:t>komunikačného obvodu</a:t>
            </a:r>
            <a:r>
              <a:rPr lang="sk-SK" dirty="0"/>
              <a:t> – Ide o špecializovaný komunikačný procesor obsahujúci všetko, čo komunikácia cez sieť vyžaduje. Medzi najznámejších výrobcov patrí </a:t>
            </a:r>
            <a:r>
              <a:rPr lang="sk-SK" dirty="0" err="1"/>
              <a:t>Realtec</a:t>
            </a:r>
            <a:r>
              <a:rPr lang="sk-SK" dirty="0"/>
              <a:t> a Intel</a:t>
            </a:r>
          </a:p>
          <a:p>
            <a:pPr algn="just"/>
            <a:r>
              <a:rPr lang="sk-SK" b="1" dirty="0"/>
              <a:t>Pamäte ROM</a:t>
            </a:r>
            <a:r>
              <a:rPr lang="sk-SK" dirty="0"/>
              <a:t> – Je to pamäť s programom umožňujúcim pripojenie k sieti LAN bez dodatočného komunikačného softvéru. Umožňuje postaviť počítač bez OS, ktorý si všetok softvér potrebný pre prácu stiahne zo serveru</a:t>
            </a:r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090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8109" y="609374"/>
            <a:ext cx="7737411" cy="1210282"/>
          </a:xfrm>
        </p:spPr>
        <p:txBody>
          <a:bodyPr>
            <a:normAutofit/>
          </a:bodyPr>
          <a:lstStyle/>
          <a:p>
            <a:r>
              <a:rPr lang="sk-SK" b="1" dirty="0"/>
              <a:t>Sieťová karta sa skladá z :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06004" y="2340927"/>
            <a:ext cx="9905999" cy="3541714"/>
          </a:xfrm>
        </p:spPr>
        <p:txBody>
          <a:bodyPr/>
          <a:lstStyle/>
          <a:p>
            <a:pPr algn="just"/>
            <a:r>
              <a:rPr lang="sk-SK" b="1" dirty="0"/>
              <a:t>Konektory pre pripojenie </a:t>
            </a:r>
            <a:r>
              <a:rPr lang="sk-SK" dirty="0"/>
              <a:t>- Podľa použitej linky (BNC, RJ-45  alebo AUI)  pripája sa sem sieťový kábel</a:t>
            </a:r>
          </a:p>
          <a:p>
            <a:pPr algn="just"/>
            <a:r>
              <a:rPr lang="sk-SK" b="1" dirty="0"/>
              <a:t>Napäťového meniča </a:t>
            </a:r>
            <a:r>
              <a:rPr lang="sk-SK" dirty="0"/>
              <a:t>- Slúži na zmenu napätia z 5V na 9V, potrebné pre niektoré druhy</a:t>
            </a:r>
          </a:p>
          <a:p>
            <a:pPr algn="just"/>
            <a:r>
              <a:rPr lang="sk-SK" b="1" dirty="0" err="1"/>
              <a:t>Led</a:t>
            </a:r>
            <a:r>
              <a:rPr lang="sk-SK" b="1" dirty="0"/>
              <a:t> diódy</a:t>
            </a:r>
            <a:r>
              <a:rPr lang="sk-SK" dirty="0"/>
              <a:t> -Slúžiace na indikáciu aktivity siete a prítomnosti signálu v sieti</a:t>
            </a:r>
          </a:p>
          <a:p>
            <a:pPr algn="just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10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5570283" cy="1009114"/>
          </a:xfrm>
        </p:spPr>
        <p:txBody>
          <a:bodyPr/>
          <a:lstStyle/>
          <a:p>
            <a:r>
              <a:rPr lang="sk-SK" dirty="0" smtClean="0"/>
              <a:t>Zloženie sieťovej karty :</a:t>
            </a:r>
            <a:endParaRPr lang="sk-SK" dirty="0"/>
          </a:p>
        </p:txBody>
      </p:sp>
      <p:pic>
        <p:nvPicPr>
          <p:cNvPr id="4" name="Picture 2" descr="C:\Users\Pipo\Desktop\sieťová-karta-popi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129" y="2249488"/>
            <a:ext cx="5312568" cy="35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68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735" y="627662"/>
            <a:ext cx="4151504" cy="890242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Typ </a:t>
            </a:r>
            <a:r>
              <a:rPr lang="sk-SK" b="1" dirty="0" smtClean="0"/>
              <a:t>pripojenia :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48221" y="1627695"/>
            <a:ext cx="9840532" cy="1847025"/>
          </a:xfrm>
        </p:spPr>
        <p:txBody>
          <a:bodyPr/>
          <a:lstStyle/>
          <a:p>
            <a:pPr algn="just"/>
            <a:r>
              <a:rPr lang="sk-SK" b="1" dirty="0" smtClean="0"/>
              <a:t>Typ </a:t>
            </a:r>
            <a:r>
              <a:rPr lang="sk-SK" b="1" dirty="0"/>
              <a:t>pripojenia </a:t>
            </a:r>
            <a:r>
              <a:rPr lang="sk-SK" dirty="0"/>
              <a:t>(BNC, RJ-45,optika, AUI)</a:t>
            </a:r>
          </a:p>
          <a:p>
            <a:pPr algn="just"/>
            <a:r>
              <a:rPr lang="sk-SK" b="1" dirty="0"/>
              <a:t>BNC</a:t>
            </a:r>
            <a:r>
              <a:rPr lang="sk-SK" dirty="0"/>
              <a:t> – Starší typ požívaný pre koaxiálne káble – 10 </a:t>
            </a:r>
            <a:r>
              <a:rPr lang="sk-SK" dirty="0" smtClean="0"/>
              <a:t>Mbit/s</a:t>
            </a:r>
          </a:p>
          <a:p>
            <a:pPr algn="just"/>
            <a:r>
              <a:rPr lang="sk-SK" b="1" dirty="0" smtClean="0"/>
              <a:t>AUI</a:t>
            </a:r>
          </a:p>
          <a:p>
            <a:pPr algn="just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08" y="3474720"/>
            <a:ext cx="4703156" cy="291007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12" y="3438144"/>
            <a:ext cx="4762269" cy="29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2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1413" y="2249487"/>
            <a:ext cx="2808796" cy="3063177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b="1" dirty="0"/>
              <a:t>RJ-45</a:t>
            </a:r>
            <a:r>
              <a:rPr lang="sk-SK" dirty="0"/>
              <a:t> – Slúži na pripojenie TP ( </a:t>
            </a:r>
            <a:r>
              <a:rPr lang="sk-SK" dirty="0" err="1"/>
              <a:t>Twisted</a:t>
            </a:r>
            <a:r>
              <a:rPr lang="sk-SK" dirty="0"/>
              <a:t> </a:t>
            </a:r>
            <a:r>
              <a:rPr lang="sk-SK" dirty="0" err="1"/>
              <a:t>Pair</a:t>
            </a:r>
            <a:r>
              <a:rPr lang="sk-SK" dirty="0"/>
              <a:t> ) v súčasnej dobe sa jedná o najpoužívanejšiu metódu pripojenia</a:t>
            </a:r>
          </a:p>
          <a:p>
            <a:pPr algn="just"/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30079" y="719102"/>
            <a:ext cx="3594449" cy="890242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Typ </a:t>
            </a:r>
            <a:r>
              <a:rPr lang="sk-SK" b="1" dirty="0" smtClean="0"/>
              <a:t>pripojenia :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411" y="790956"/>
            <a:ext cx="68770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90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128</TotalTime>
  <Words>202</Words>
  <Application>Microsoft Office PowerPoint</Application>
  <PresentationFormat>Širokouhlá</PresentationFormat>
  <Paragraphs>19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Obvod</vt:lpstr>
      <vt:lpstr>Sieťová karta</vt:lpstr>
      <vt:lpstr>Prezentácia programu PowerPoint</vt:lpstr>
      <vt:lpstr>Prezentácia programu PowerPoint</vt:lpstr>
      <vt:lpstr>Sieťová karta sa skladá z : </vt:lpstr>
      <vt:lpstr>Sieťová karta sa skladá z : </vt:lpstr>
      <vt:lpstr>Zloženie sieťovej karty :</vt:lpstr>
      <vt:lpstr>Typ pripojenia : </vt:lpstr>
      <vt:lpstr>Typ pripojenia 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Sieťová karta</dc:title>
  <dc:creator>Bohus</dc:creator>
  <cp:lastModifiedBy>Bohus</cp:lastModifiedBy>
  <cp:revision>4</cp:revision>
  <dcterms:created xsi:type="dcterms:W3CDTF">2015-04-19T19:43:22Z</dcterms:created>
  <dcterms:modified xsi:type="dcterms:W3CDTF">2015-04-19T21:51:48Z</dcterms:modified>
</cp:coreProperties>
</file>